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6/12/2022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6/12/2022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-I Adhi Surya </a:t>
            </a:r>
            <a:r>
              <a:rPr lang="en-CA" dirty="0" err="1">
                <a:solidFill>
                  <a:schemeClr val="bg1"/>
                </a:solidFill>
              </a:rPr>
              <a:t>kiran</a:t>
            </a:r>
            <a:endParaRPr lang="en-CA" dirty="0">
              <a:solidFill>
                <a:schemeClr val="bg1"/>
              </a:solidFill>
            </a:endParaRP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33</TotalTime>
  <Words>627</Words>
  <Application>Microsoft Office PowerPoint</Application>
  <PresentationFormat>Widescreen</PresentationFormat>
  <Paragraphs>33</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Surya Kiran</cp:lastModifiedBy>
  <cp:revision>16</cp:revision>
  <dcterms:created xsi:type="dcterms:W3CDTF">2020-07-18T09:58:01Z</dcterms:created>
  <dcterms:modified xsi:type="dcterms:W3CDTF">2022-06-12T16:42:01Z</dcterms:modified>
</cp:coreProperties>
</file>